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2"/>
    <p:restoredTop sz="86463"/>
  </p:normalViewPr>
  <p:slideViewPr>
    <p:cSldViewPr snapToGrid="0">
      <p:cViewPr varScale="1">
        <p:scale>
          <a:sx n="46" d="100"/>
          <a:sy n="46" d="100"/>
        </p:scale>
        <p:origin x="2880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nsev@mail.ru" userId="62ac8d8ca2fef16d" providerId="LiveId" clId="{1713772A-1165-462C-9FE2-4B68E4B42431}"/>
    <pc:docChg chg="custSel modSld">
      <pc:chgData name="aansev@mail.ru" userId="62ac8d8ca2fef16d" providerId="LiveId" clId="{1713772A-1165-462C-9FE2-4B68E4B42431}" dt="2025-05-25T09:31:23.424" v="102" actId="1076"/>
      <pc:docMkLst>
        <pc:docMk/>
      </pc:docMkLst>
      <pc:sldChg chg="addSp modSp mod">
        <pc:chgData name="aansev@mail.ru" userId="62ac8d8ca2fef16d" providerId="LiveId" clId="{1713772A-1165-462C-9FE2-4B68E4B42431}" dt="2025-05-25T09:31:23.424" v="102" actId="1076"/>
        <pc:sldMkLst>
          <pc:docMk/>
          <pc:sldMk cId="800216158" sldId="256"/>
        </pc:sldMkLst>
        <pc:spChg chg="add mod">
          <ac:chgData name="aansev@mail.ru" userId="62ac8d8ca2fef16d" providerId="LiveId" clId="{1713772A-1165-462C-9FE2-4B68E4B42431}" dt="2025-05-25T09:31:23.424" v="102" actId="1076"/>
          <ac:spMkLst>
            <pc:docMk/>
            <pc:sldMk cId="800216158" sldId="256"/>
            <ac:spMk id="2" creationId="{B5E54F37-B0BA-C9FA-AB09-4E50810D80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t>25.05.2025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E0331FF-7589-3B9C-3015-BF09AE7252EA}"/>
              </a:ext>
            </a:extLst>
          </p:cNvPr>
          <p:cNvSpPr txBox="1"/>
          <p:nvPr/>
        </p:nvSpPr>
        <p:spPr>
          <a:xfrm>
            <a:off x="0" y="5047720"/>
            <a:ext cx="7559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8C4CE-3DA2-1EFA-A9F0-E3C2927E0C9A}"/>
              </a:ext>
            </a:extLst>
          </p:cNvPr>
          <p:cNvSpPr txBox="1"/>
          <p:nvPr/>
        </p:nvSpPr>
        <p:spPr>
          <a:xfrm>
            <a:off x="1262472" y="5635487"/>
            <a:ext cx="52229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E54F37-B0BA-C9FA-AB09-4E50810D803A}"/>
              </a:ext>
            </a:extLst>
          </p:cNvPr>
          <p:cNvSpPr txBox="1"/>
          <p:nvPr/>
        </p:nvSpPr>
        <p:spPr>
          <a:xfrm>
            <a:off x="903520" y="4973767"/>
            <a:ext cx="594083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Акимова Алла Николаевна, </a:t>
            </a:r>
          </a:p>
          <a:p>
            <a:pPr algn="ctr"/>
            <a:r>
              <a:rPr lang="ru-RU" sz="2800" b="1" dirty="0"/>
              <a:t>воспитатель детского сада</a:t>
            </a:r>
          </a:p>
          <a:p>
            <a:pPr algn="ctr"/>
            <a:r>
              <a:rPr lang="ru-RU" sz="2800" b="1" dirty="0"/>
              <a:t> СОШ ФГБОУ «МДЦ «Артек»</a:t>
            </a:r>
          </a:p>
        </p:txBody>
      </p:sp>
    </p:spTree>
    <p:extLst>
      <p:ext uri="{BB962C8B-B14F-4D97-AF65-F5344CB8AC3E}">
        <p14:creationId xmlns:p14="http://schemas.microsoft.com/office/powerpoint/2010/main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3244</TotalTime>
  <Words>20</Words>
  <Application>Microsoft Office PowerPoint</Application>
  <PresentationFormat>Произвольный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aansev@mail.ru</cp:lastModifiedBy>
  <cp:revision>24</cp:revision>
  <cp:lastPrinted>2023-10-18T12:31:41Z</cp:lastPrinted>
  <dcterms:created xsi:type="dcterms:W3CDTF">2023-10-18T10:29:00Z</dcterms:created>
  <dcterms:modified xsi:type="dcterms:W3CDTF">2025-05-25T09:31:33Z</dcterms:modified>
</cp:coreProperties>
</file>